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277" r:id="rId6"/>
    <p:sldId id="270" r:id="rId7"/>
    <p:sldId id="278" r:id="rId8"/>
    <p:sldId id="279" r:id="rId9"/>
    <p:sldId id="280" r:id="rId10"/>
    <p:sldId id="289" r:id="rId11"/>
    <p:sldId id="290" r:id="rId12"/>
    <p:sldId id="291" r:id="rId13"/>
    <p:sldId id="281" r:id="rId14"/>
    <p:sldId id="272" r:id="rId15"/>
    <p:sldId id="273" r:id="rId16"/>
    <p:sldId id="274" r:id="rId17"/>
    <p:sldId id="275" r:id="rId18"/>
    <p:sldId id="276" r:id="rId19"/>
    <p:sldId id="282" r:id="rId20"/>
    <p:sldId id="284" r:id="rId21"/>
    <p:sldId id="285" r:id="rId22"/>
    <p:sldId id="286" r:id="rId23"/>
    <p:sldId id="287" r:id="rId24"/>
    <p:sldId id="288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slideLayout" Target="../slideLayouts/slideLayout1.xml" /><Relationship Id="rId1" Type="http://schemas.openxmlformats.org/officeDocument/2006/relationships/themeOverride" Target="../theme/themeOverride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8"/>
            <a:ext cx="6253317" cy="3615662"/>
          </a:xfrm>
        </p:spPr>
        <p:txBody>
          <a:bodyPr>
            <a:normAutofit/>
          </a:bodyPr>
          <a:lstStyle/>
          <a:p>
            <a:r>
              <a:rPr lang="en-US" sz="5400" dirty="0"/>
              <a:t>PUBLIC HEALTH CAMPAIGN AWARENESS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E54B984-D87B-651F-C6D7-13BD4FB78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121" y="4645152"/>
            <a:ext cx="3228393" cy="2212848"/>
          </a:xfrm>
        </p:spPr>
        <p:txBody>
          <a:bodyPr/>
          <a:lstStyle/>
          <a:p>
            <a:r>
              <a:rPr lang="en-US" sz="1600" dirty="0"/>
              <a:t>Presented by,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m.dhivya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s.nitisri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c.rethanya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s.thrishna</a:t>
            </a:r>
            <a:r>
              <a:rPr lang="en-US" sz="16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7AA7-C233-0087-1166-3689D7FF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3: CREATING DASHBOARD USING IBM COGNOS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7DEBD-0BC1-CDCD-33D3-B433A1C47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235" y="2108199"/>
            <a:ext cx="7847636" cy="3910635"/>
          </a:xfrm>
        </p:spPr>
      </p:pic>
    </p:spTree>
    <p:extLst>
      <p:ext uri="{BB962C8B-B14F-4D97-AF65-F5344CB8AC3E}">
        <p14:creationId xmlns:p14="http://schemas.microsoft.com/office/powerpoint/2010/main" val="245263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259A72-B228-0E7C-9F5F-4AF8053DC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18" y="775504"/>
            <a:ext cx="10023676" cy="5093484"/>
          </a:xfrm>
        </p:spPr>
      </p:pic>
    </p:spTree>
    <p:extLst>
      <p:ext uri="{BB962C8B-B14F-4D97-AF65-F5344CB8AC3E}">
        <p14:creationId xmlns:p14="http://schemas.microsoft.com/office/powerpoint/2010/main" val="224972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221450-CE16-87CF-C5ED-C9A16C744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894" y="902825"/>
            <a:ext cx="10058400" cy="4966163"/>
          </a:xfrm>
        </p:spPr>
      </p:pic>
    </p:spTree>
    <p:extLst>
      <p:ext uri="{BB962C8B-B14F-4D97-AF65-F5344CB8AC3E}">
        <p14:creationId xmlns:p14="http://schemas.microsoft.com/office/powerpoint/2010/main" val="342171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9DFE91-DA52-DD01-84EF-47C5B579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767" y="1377388"/>
            <a:ext cx="9815332" cy="4356712"/>
          </a:xfrm>
        </p:spPr>
      </p:pic>
    </p:spTree>
    <p:extLst>
      <p:ext uri="{BB962C8B-B14F-4D97-AF65-F5344CB8AC3E}">
        <p14:creationId xmlns:p14="http://schemas.microsoft.com/office/powerpoint/2010/main" val="117594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0911-30E0-865F-6C5F-FF7A3F35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0070"/>
          </a:xfrm>
        </p:spPr>
        <p:txBody>
          <a:bodyPr/>
          <a:lstStyle/>
          <a:p>
            <a:r>
              <a:rPr lang="en-US" dirty="0"/>
              <a:t>Creating bar graph using dashboard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BD75BF3-E899-AD7E-2E1D-F1648B3DC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846" y="2108200"/>
            <a:ext cx="7847635" cy="3760788"/>
          </a:xfrm>
        </p:spPr>
      </p:pic>
    </p:spTree>
    <p:extLst>
      <p:ext uri="{BB962C8B-B14F-4D97-AF65-F5344CB8AC3E}">
        <p14:creationId xmlns:p14="http://schemas.microsoft.com/office/powerpoint/2010/main" val="157494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0911-30E0-865F-6C5F-FF7A3F35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packed ball structure using dashboard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5B9689-CBE2-4439-CCA1-CAFE00430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</p:spPr>
      </p:pic>
    </p:spTree>
    <p:extLst>
      <p:ext uri="{BB962C8B-B14F-4D97-AF65-F5344CB8AC3E}">
        <p14:creationId xmlns:p14="http://schemas.microsoft.com/office/powerpoint/2010/main" val="153548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302A-D3D5-FE52-459F-C7857AD0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area using dashboard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97759-2D6E-2EB9-EC71-22565B828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214" y="1932973"/>
            <a:ext cx="9882465" cy="4340506"/>
          </a:xfrm>
        </p:spPr>
      </p:pic>
    </p:spTree>
    <p:extLst>
      <p:ext uri="{BB962C8B-B14F-4D97-AF65-F5344CB8AC3E}">
        <p14:creationId xmlns:p14="http://schemas.microsoft.com/office/powerpoint/2010/main" val="203961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14D0-4385-2C32-469F-60C8B505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Step 4: CREATING REPORT USING IBM COGNOS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D0A58-7C5A-17FC-BC34-9DCB96701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580" y="2108200"/>
            <a:ext cx="7118430" cy="3760788"/>
          </a:xfrm>
        </p:spPr>
      </p:pic>
    </p:spTree>
    <p:extLst>
      <p:ext uri="{BB962C8B-B14F-4D97-AF65-F5344CB8AC3E}">
        <p14:creationId xmlns:p14="http://schemas.microsoft.com/office/powerpoint/2010/main" val="61439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06182-0E3C-A0E8-FA5C-B758F2A42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18" y="1015367"/>
            <a:ext cx="9942653" cy="4827266"/>
          </a:xfrm>
        </p:spPr>
      </p:pic>
    </p:spTree>
    <p:extLst>
      <p:ext uri="{BB962C8B-B14F-4D97-AF65-F5344CB8AC3E}">
        <p14:creationId xmlns:p14="http://schemas.microsoft.com/office/powerpoint/2010/main" val="409277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7E5EA-4AB2-DD35-A0F5-C98F2FBE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284790"/>
            <a:ext cx="10058400" cy="4584198"/>
          </a:xfrm>
        </p:spPr>
      </p:pic>
    </p:spTree>
    <p:extLst>
      <p:ext uri="{BB962C8B-B14F-4D97-AF65-F5344CB8AC3E}">
        <p14:creationId xmlns:p14="http://schemas.microsoft.com/office/powerpoint/2010/main" val="68431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06E6-7C76-2603-F652-756494DA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8BC5-B473-30D5-2C51-560C8D3CD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1)SPLITTING THE TRAINING AND TESTING DATA</a:t>
            </a:r>
          </a:p>
          <a:p>
            <a:r>
              <a:rPr lang="en-US" sz="3200" dirty="0"/>
              <a:t>2) APPLYING SUPPORT VECTOR MACHINES</a:t>
            </a:r>
          </a:p>
          <a:p>
            <a:r>
              <a:rPr lang="en-US" sz="3200" dirty="0"/>
              <a:t>3)CREATING DASHBOARD USING IBM COGNOS</a:t>
            </a:r>
          </a:p>
          <a:p>
            <a:r>
              <a:rPr lang="en-US" sz="3200" dirty="0"/>
              <a:t>4)CREATING REPORT USING IBM COGNOS</a:t>
            </a:r>
          </a:p>
          <a:p>
            <a:r>
              <a:rPr lang="en-US" sz="3200" dirty="0"/>
              <a:t>5)STATISTICAL TESTS USING TREEMAP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007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B542-EB1F-CBDF-D81E-EAA7F8FB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bar graph using report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9A051-EFF1-E8A2-C07D-556C2127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</p:spPr>
      </p:pic>
    </p:spTree>
    <p:extLst>
      <p:ext uri="{BB962C8B-B14F-4D97-AF65-F5344CB8AC3E}">
        <p14:creationId xmlns:p14="http://schemas.microsoft.com/office/powerpoint/2010/main" val="412087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1EDF3-6DB6-9F4D-816D-2F1F7E4E0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342" y="1180618"/>
            <a:ext cx="9919503" cy="4688370"/>
          </a:xfrm>
        </p:spPr>
      </p:pic>
    </p:spTree>
    <p:extLst>
      <p:ext uri="{BB962C8B-B14F-4D97-AF65-F5344CB8AC3E}">
        <p14:creationId xmlns:p14="http://schemas.microsoft.com/office/powerpoint/2010/main" val="196725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C1D7-D9C1-1497-7588-97855622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5: STATISTICAL TESTS USING TREEMAP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B1348-DA97-2AC5-E8D5-A218B39C2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271" y="2108200"/>
            <a:ext cx="8067553" cy="3760788"/>
          </a:xfrm>
        </p:spPr>
      </p:pic>
    </p:spTree>
    <p:extLst>
      <p:ext uri="{BB962C8B-B14F-4D97-AF65-F5344CB8AC3E}">
        <p14:creationId xmlns:p14="http://schemas.microsoft.com/office/powerpoint/2010/main" val="219166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D88B-7A2E-B755-2ADD-EAE16BA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10" y="101408"/>
            <a:ext cx="9713089" cy="1646369"/>
          </a:xfrm>
        </p:spPr>
        <p:txBody>
          <a:bodyPr>
            <a:normAutofit/>
          </a:bodyPr>
          <a:lstStyle/>
          <a:p>
            <a:r>
              <a:rPr lang="en-US" sz="3600" dirty="0"/>
              <a:t>Step 1:SPLITTING THE TESTING AND TRAINING DATA</a:t>
            </a:r>
            <a:endParaRPr lang="en-IN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A50077-2FF7-AF29-7466-E04EEDE6F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355" y="2108199"/>
            <a:ext cx="7399175" cy="3816739"/>
          </a:xfrm>
        </p:spPr>
      </p:pic>
    </p:spTree>
    <p:extLst>
      <p:ext uri="{BB962C8B-B14F-4D97-AF65-F5344CB8AC3E}">
        <p14:creationId xmlns:p14="http://schemas.microsoft.com/office/powerpoint/2010/main" val="34193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9FEC6-326B-690E-E1F8-B81B8E2E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18" y="998376"/>
            <a:ext cx="10021077" cy="4870612"/>
          </a:xfrm>
        </p:spPr>
      </p:pic>
    </p:spTree>
    <p:extLst>
      <p:ext uri="{BB962C8B-B14F-4D97-AF65-F5344CB8AC3E}">
        <p14:creationId xmlns:p14="http://schemas.microsoft.com/office/powerpoint/2010/main" val="422074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95EAF1-F4B1-032C-621C-7D2A3EF795C1}"/>
              </a:ext>
            </a:extLst>
          </p:cNvPr>
          <p:cNvSpPr txBox="1"/>
          <p:nvPr/>
        </p:nvSpPr>
        <p:spPr>
          <a:xfrm>
            <a:off x="1084715" y="769008"/>
            <a:ext cx="9329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Step 2:Applying Support vector Machines and loss calculation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10F36-5D50-4CA2-958E-62BD12671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960" y="2108200"/>
            <a:ext cx="7043126" cy="3760788"/>
          </a:xfrm>
        </p:spPr>
      </p:pic>
    </p:spTree>
    <p:extLst>
      <p:ext uri="{BB962C8B-B14F-4D97-AF65-F5344CB8AC3E}">
        <p14:creationId xmlns:p14="http://schemas.microsoft.com/office/powerpoint/2010/main" val="422251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4B24C05-8BBA-80CD-21E0-F34176AFD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971" y="1446245"/>
            <a:ext cx="9965093" cy="4422743"/>
          </a:xfrm>
        </p:spPr>
      </p:pic>
    </p:spTree>
    <p:extLst>
      <p:ext uri="{BB962C8B-B14F-4D97-AF65-F5344CB8AC3E}">
        <p14:creationId xmlns:p14="http://schemas.microsoft.com/office/powerpoint/2010/main" val="403981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49593-55ED-059C-A42A-C82E73B07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997" y="1203131"/>
            <a:ext cx="10039738" cy="4115318"/>
          </a:xfrm>
        </p:spPr>
      </p:pic>
    </p:spTree>
    <p:extLst>
      <p:ext uri="{BB962C8B-B14F-4D97-AF65-F5344CB8AC3E}">
        <p14:creationId xmlns:p14="http://schemas.microsoft.com/office/powerpoint/2010/main" val="281282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9CD8D-3388-5519-BED6-593FEC0C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988" y="1073020"/>
            <a:ext cx="9970692" cy="4795968"/>
          </a:xfrm>
        </p:spPr>
      </p:pic>
    </p:spTree>
    <p:extLst>
      <p:ext uri="{BB962C8B-B14F-4D97-AF65-F5344CB8AC3E}">
        <p14:creationId xmlns:p14="http://schemas.microsoft.com/office/powerpoint/2010/main" val="345543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63D457-38A7-A3D9-05DA-DE7BF69F3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649" y="1138335"/>
            <a:ext cx="9952031" cy="4730653"/>
          </a:xfrm>
        </p:spPr>
      </p:pic>
    </p:spTree>
    <p:extLst>
      <p:ext uri="{BB962C8B-B14F-4D97-AF65-F5344CB8AC3E}">
        <p14:creationId xmlns:p14="http://schemas.microsoft.com/office/powerpoint/2010/main" val="33734749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{EA451D5A-3475-4550-97BA-18E2E527C387}tf33845126_win32</Template>
  <TotalTime>239</TotalTime>
  <Words>124</Words>
  <Application>Microsoft Office PowerPoint</Application>
  <PresentationFormat>Widescreen</PresentationFormat>
  <Paragraphs>21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1_RetrospectVTI</vt:lpstr>
      <vt:lpstr>PUBLIC HEALTH CAMPAIGN AWARENESS</vt:lpstr>
      <vt:lpstr>MODULES</vt:lpstr>
      <vt:lpstr>Step 1:SPLITTING THE TESTING AND TRAINING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CREATING DASHBOARD USING IBM COGNOS</vt:lpstr>
      <vt:lpstr>PowerPoint Presentation</vt:lpstr>
      <vt:lpstr>PowerPoint Presentation</vt:lpstr>
      <vt:lpstr>PowerPoint Presentation</vt:lpstr>
      <vt:lpstr>Creating bar graph using dashboard</vt:lpstr>
      <vt:lpstr>Creating packed ball structure using dashboard</vt:lpstr>
      <vt:lpstr>Creating area using dashboard</vt:lpstr>
      <vt:lpstr>Step 4: CREATING REPORT USING IBM COGNOS</vt:lpstr>
      <vt:lpstr>PowerPoint Presentation</vt:lpstr>
      <vt:lpstr>PowerPoint Presentation</vt:lpstr>
      <vt:lpstr>Creating bar graph using report</vt:lpstr>
      <vt:lpstr>PowerPoint Presentation</vt:lpstr>
      <vt:lpstr>Step 5: STATISTICAL TESTS USING TREEMAP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HEALTH CAMPAIGN AWARENESS</dc:title>
  <dc:creator>Muthupriya Muthukumar</dc:creator>
  <cp:lastModifiedBy>Dhivya Muthukumar</cp:lastModifiedBy>
  <cp:revision>5</cp:revision>
  <dcterms:created xsi:type="dcterms:W3CDTF">2023-10-25T15:16:36Z</dcterms:created>
  <dcterms:modified xsi:type="dcterms:W3CDTF">2023-10-26T13:04:09Z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